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1"/>
  </p:notes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entury Gothic" panose="020B0502020202020204" pitchFamily="34" charset="0"/>
      <p:regular r:id="rId16"/>
      <p:bold r:id="rId17"/>
      <p:italic r:id="rId18"/>
      <p:boldItalic r:id="rId19"/>
    </p:embeddedFont>
    <p:embeddedFont>
      <p:font typeface="Helvetica Neue" panose="02000503000000020004" pitchFamily="2"/>
      <p:regular r:id="rId20"/>
    </p:embeddedFont>
    <p:embeddedFont>
      <p:font typeface="Robo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5"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a </a:t>
            </a:r>
            <a:r>
              <a:rPr lang="en-CA" sz="2400" dirty="0" err="1">
                <a:latin typeface="Century Gothic" panose="020B0502020202020204" pitchFamily="34" charset="0"/>
              </a:rPr>
              <a:t>Feedfoward</a:t>
            </a:r>
            <a:r>
              <a:rPr lang="en-CA" sz="2400" dirty="0">
                <a:latin typeface="Century Gothic" panose="020B0502020202020204" pitchFamily="34" charset="0"/>
              </a:rPr>
              <a:t> Neural Network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800" dirty="0">
              <a:latin typeface="Century Gothic" panose="020B0502020202020204" pitchFamily="34" charset="0"/>
              <a:sym typeface="Calibri"/>
            </a:endParaRPr>
          </a:p>
        </p:txBody>
      </p:sp>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sp>
        <p:nvSpPr>
          <p:cNvPr id="106" name="Google Shape;106;g707edb66cc_0_174"/>
          <p:cNvSpPr txBox="1"/>
          <p:nvPr/>
        </p:nvSpPr>
        <p:spPr>
          <a:xfrm>
            <a:off x="308113" y="1520825"/>
            <a:ext cx="116850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CA" sz="1600" b="0" i="1" u="none" strike="noStrike" cap="none">
                <a:solidFill>
                  <a:srgbClr val="888888"/>
                </a:solidFill>
                <a:latin typeface="Roboto"/>
                <a:ea typeface="Roboto"/>
                <a:cs typeface="Roboto"/>
                <a:sym typeface="Roboto"/>
              </a:rPr>
              <a:t>You might want to use the business model canvas that you can find in the resources section on the platform. </a:t>
            </a:r>
            <a:endParaRPr sz="1600" b="0" i="1" u="none" strike="noStrike" cap="none">
              <a:solidFill>
                <a:srgbClr val="888888"/>
              </a:solidFill>
              <a:latin typeface="Roboto"/>
              <a:ea typeface="Roboto"/>
              <a:cs typeface="Roboto"/>
              <a:sym typeface="Roboto"/>
            </a:endParaRPr>
          </a:p>
        </p:txBody>
      </p:sp>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112" name="Google Shape;112;p6"/>
          <p:cNvSpPr/>
          <p:nvPr/>
        </p:nvSpPr>
        <p:spPr>
          <a:xfrm>
            <a:off x="201071" y="1481933"/>
            <a:ext cx="11209050" cy="5955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How will you build  your solution? What data will you be using? How will you obtain that data? What will be you solution’s architecture? What tools &amp; technology will you use? Describe the technical roadmap of your solution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050310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TotalTime>
  <Words>987</Words>
  <Application>Microsoft Office PowerPoint</Application>
  <PresentationFormat>Widescreen</PresentationFormat>
  <Paragraphs>84</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Century Gothic</vt:lpstr>
      <vt:lpstr>Helvetica Neue</vt:lpstr>
      <vt:lpstr>Roboto</vt:lpstr>
      <vt:lpstr>Calibri</vt:lpstr>
      <vt:lpstr>Arial</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27</cp:revision>
  <dcterms:modified xsi:type="dcterms:W3CDTF">2020-02-27T23:10:27Z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